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40398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82073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дождь, днем гроза, град, шквал. Ночью и утром туман. Ветер юго-западный, западный 9-14, днем порывы 15-20 м/с. Температура воздуха ночью 3-5, днем 9-11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39981</TotalTime>
  <Words>615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6874</cp:revision>
  <cp:lastPrinted>2021-07-01T03:56:27Z</cp:lastPrinted>
  <dcterms:created xsi:type="dcterms:W3CDTF">2018-03-27T06:03:00Z</dcterms:created>
  <dcterms:modified xsi:type="dcterms:W3CDTF">2026-04-24T06:57:16Z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